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modernComment_101_A24A897.xml" ContentType="application/vnd.ms-powerpoint.comments+xml"/>
  <Override PartName="/ppt/comments/modernComment_103_83AE446A.xml" ContentType="application/vnd.ms-powerpoint.comments+xml"/>
  <Override PartName="/ppt/notesSlides/notesSlide1.xml" ContentType="application/vnd.openxmlformats-officedocument.presentationml.notesSlide+xml"/>
  <Override PartName="/ppt/comments/modernComment_104_F35BD756.xml" ContentType="application/vnd.ms-powerpoint.comments+xml"/>
  <Override PartName="/ppt/notesSlides/notesSlide2.xml" ContentType="application/vnd.openxmlformats-officedocument.presentationml.notesSlide+xml"/>
  <Override PartName="/ppt/comments/modernComment_108_9EEC154D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sldIdLst>
    <p:sldId id="297" r:id="rId5"/>
    <p:sldId id="257" r:id="rId6"/>
    <p:sldId id="270" r:id="rId7"/>
    <p:sldId id="259" r:id="rId8"/>
    <p:sldId id="260" r:id="rId9"/>
    <p:sldId id="271" r:id="rId10"/>
    <p:sldId id="261" r:id="rId11"/>
    <p:sldId id="298" r:id="rId12"/>
    <p:sldId id="263" r:id="rId13"/>
    <p:sldId id="262" r:id="rId14"/>
    <p:sldId id="299" r:id="rId15"/>
    <p:sldId id="264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E1F747B-554C-56FC-4CC1-37A25DAC0B84}" name="Luyu Liu" initials="LL" userId="3cff0f5b7d879135" providerId="Windows Live"/>
  <p188:author id="{57A970DF-46C7-198B-67C2-CE879B74F9A1}" name="Miller, Harvey" initials="MH" userId="S::miller.81@osu.edu::a502b954-5642-4a2a-8f22-6e0bbb41520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ED2FE1-6A63-47D7-BFE4-54586E3AC0D7}" v="2" dt="2022-02-02T18:31:03.7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2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ller, Harvey" userId="a502b954-5642-4a2a-8f22-6e0bbb41520b" providerId="ADAL" clId="{EFED2FE1-6A63-47D7-BFE4-54586E3AC0D7}"/>
    <pc:docChg chg="custSel addSld modSld">
      <pc:chgData name="Miller, Harvey" userId="a502b954-5642-4a2a-8f22-6e0bbb41520b" providerId="ADAL" clId="{EFED2FE1-6A63-47D7-BFE4-54586E3AC0D7}" dt="2022-02-02T18:32:28.740" v="1234"/>
      <pc:docMkLst>
        <pc:docMk/>
      </pc:docMkLst>
      <pc:sldChg chg="modSp mod addCm">
        <pc:chgData name="Miller, Harvey" userId="a502b954-5642-4a2a-8f22-6e0bbb41520b" providerId="ADAL" clId="{EFED2FE1-6A63-47D7-BFE4-54586E3AC0D7}" dt="2022-02-02T17:07:48.605" v="71" actId="1076"/>
        <pc:sldMkLst>
          <pc:docMk/>
          <pc:sldMk cId="2642318845" sldId="256"/>
        </pc:sldMkLst>
        <pc:spChg chg="mod">
          <ac:chgData name="Miller, Harvey" userId="a502b954-5642-4a2a-8f22-6e0bbb41520b" providerId="ADAL" clId="{EFED2FE1-6A63-47D7-BFE4-54586E3AC0D7}" dt="2022-02-02T17:07:45.962" v="70" actId="1076"/>
          <ac:spMkLst>
            <pc:docMk/>
            <pc:sldMk cId="2642318845" sldId="256"/>
            <ac:spMk id="2" creationId="{03EA55FF-B0F4-4622-A650-4BEAEB440748}"/>
          </ac:spMkLst>
        </pc:spChg>
        <pc:spChg chg="mod">
          <ac:chgData name="Miller, Harvey" userId="a502b954-5642-4a2a-8f22-6e0bbb41520b" providerId="ADAL" clId="{EFED2FE1-6A63-47D7-BFE4-54586E3AC0D7}" dt="2022-02-02T17:07:48.605" v="71" actId="1076"/>
          <ac:spMkLst>
            <pc:docMk/>
            <pc:sldMk cId="2642318845" sldId="256"/>
            <ac:spMk id="3" creationId="{ED842F2B-C6D6-47B1-A40C-F2678AE334AF}"/>
          </ac:spMkLst>
        </pc:spChg>
      </pc:sldChg>
      <pc:sldChg chg="modSp mod addCm">
        <pc:chgData name="Miller, Harvey" userId="a502b954-5642-4a2a-8f22-6e0bbb41520b" providerId="ADAL" clId="{EFED2FE1-6A63-47D7-BFE4-54586E3AC0D7}" dt="2022-02-02T18:32:28.740" v="1234"/>
        <pc:sldMkLst>
          <pc:docMk/>
          <pc:sldMk cId="170174615" sldId="257"/>
        </pc:sldMkLst>
        <pc:spChg chg="mod">
          <ac:chgData name="Miller, Harvey" userId="a502b954-5642-4a2a-8f22-6e0bbb41520b" providerId="ADAL" clId="{EFED2FE1-6A63-47D7-BFE4-54586E3AC0D7}" dt="2022-02-02T17:07:58.359" v="72" actId="113"/>
          <ac:spMkLst>
            <pc:docMk/>
            <pc:sldMk cId="170174615" sldId="257"/>
            <ac:spMk id="2" creationId="{D054064A-81B4-467C-B69A-4CF25DCB0905}"/>
          </ac:spMkLst>
        </pc:spChg>
      </pc:sldChg>
      <pc:sldChg chg="modSp mod">
        <pc:chgData name="Miller, Harvey" userId="a502b954-5642-4a2a-8f22-6e0bbb41520b" providerId="ADAL" clId="{EFED2FE1-6A63-47D7-BFE4-54586E3AC0D7}" dt="2022-02-02T17:08:07.733" v="73" actId="113"/>
        <pc:sldMkLst>
          <pc:docMk/>
          <pc:sldMk cId="2454463692" sldId="258"/>
        </pc:sldMkLst>
        <pc:spChg chg="mod">
          <ac:chgData name="Miller, Harvey" userId="a502b954-5642-4a2a-8f22-6e0bbb41520b" providerId="ADAL" clId="{EFED2FE1-6A63-47D7-BFE4-54586E3AC0D7}" dt="2022-02-02T17:08:07.733" v="73" actId="113"/>
          <ac:spMkLst>
            <pc:docMk/>
            <pc:sldMk cId="2454463692" sldId="258"/>
            <ac:spMk id="2" creationId="{AE132B1C-7366-44CA-B664-44212C3A9DDC}"/>
          </ac:spMkLst>
        </pc:spChg>
      </pc:sldChg>
      <pc:sldChg chg="modSp mod addCm modCm">
        <pc:chgData name="Miller, Harvey" userId="a502b954-5642-4a2a-8f22-6e0bbb41520b" providerId="ADAL" clId="{EFED2FE1-6A63-47D7-BFE4-54586E3AC0D7}" dt="2022-02-02T17:13:35.335" v="192" actId="113"/>
        <pc:sldMkLst>
          <pc:docMk/>
          <pc:sldMk cId="2209236074" sldId="259"/>
        </pc:sldMkLst>
        <pc:spChg chg="mod">
          <ac:chgData name="Miller, Harvey" userId="a502b954-5642-4a2a-8f22-6e0bbb41520b" providerId="ADAL" clId="{EFED2FE1-6A63-47D7-BFE4-54586E3AC0D7}" dt="2022-02-02T17:11:29.528" v="173" actId="113"/>
          <ac:spMkLst>
            <pc:docMk/>
            <pc:sldMk cId="2209236074" sldId="259"/>
            <ac:spMk id="2" creationId="{3EF9AE8F-54AA-4F10-A13C-B08308B751F1}"/>
          </ac:spMkLst>
        </pc:spChg>
        <pc:spChg chg="mod">
          <ac:chgData name="Miller, Harvey" userId="a502b954-5642-4a2a-8f22-6e0bbb41520b" providerId="ADAL" clId="{EFED2FE1-6A63-47D7-BFE4-54586E3AC0D7}" dt="2022-02-02T17:13:35.335" v="192" actId="113"/>
          <ac:spMkLst>
            <pc:docMk/>
            <pc:sldMk cId="2209236074" sldId="259"/>
            <ac:spMk id="3" creationId="{642AAF19-BBFC-405A-95DE-8E9670C1F02C}"/>
          </ac:spMkLst>
        </pc:spChg>
      </pc:sldChg>
      <pc:sldChg chg="modSp mod addCm">
        <pc:chgData name="Miller, Harvey" userId="a502b954-5642-4a2a-8f22-6e0bbb41520b" providerId="ADAL" clId="{EFED2FE1-6A63-47D7-BFE4-54586E3AC0D7}" dt="2022-02-02T17:15:47.931" v="320"/>
        <pc:sldMkLst>
          <pc:docMk/>
          <pc:sldMk cId="4082882390" sldId="260"/>
        </pc:sldMkLst>
        <pc:spChg chg="mod">
          <ac:chgData name="Miller, Harvey" userId="a502b954-5642-4a2a-8f22-6e0bbb41520b" providerId="ADAL" clId="{EFED2FE1-6A63-47D7-BFE4-54586E3AC0D7}" dt="2022-02-02T17:14:12.577" v="242" actId="14100"/>
          <ac:spMkLst>
            <pc:docMk/>
            <pc:sldMk cId="4082882390" sldId="260"/>
            <ac:spMk id="2" creationId="{2074B8A6-DB93-4636-A9D8-24F8F622A772}"/>
          </ac:spMkLst>
        </pc:spChg>
        <pc:spChg chg="mod">
          <ac:chgData name="Miller, Harvey" userId="a502b954-5642-4a2a-8f22-6e0bbb41520b" providerId="ADAL" clId="{EFED2FE1-6A63-47D7-BFE4-54586E3AC0D7}" dt="2022-02-02T17:14:53.245" v="319" actId="20577"/>
          <ac:spMkLst>
            <pc:docMk/>
            <pc:sldMk cId="4082882390" sldId="260"/>
            <ac:spMk id="3" creationId="{57CB249B-DC4A-4A5A-9DFA-73F9EF712F6D}"/>
          </ac:spMkLst>
        </pc:spChg>
      </pc:sldChg>
      <pc:sldChg chg="modSp mod">
        <pc:chgData name="Miller, Harvey" userId="a502b954-5642-4a2a-8f22-6e0bbb41520b" providerId="ADAL" clId="{EFED2FE1-6A63-47D7-BFE4-54586E3AC0D7}" dt="2022-02-02T17:18:58.099" v="406" actId="20577"/>
        <pc:sldMkLst>
          <pc:docMk/>
          <pc:sldMk cId="1836971979" sldId="261"/>
        </pc:sldMkLst>
        <pc:spChg chg="mod">
          <ac:chgData name="Miller, Harvey" userId="a502b954-5642-4a2a-8f22-6e0bbb41520b" providerId="ADAL" clId="{EFED2FE1-6A63-47D7-BFE4-54586E3AC0D7}" dt="2022-02-02T17:18:58.099" v="406" actId="20577"/>
          <ac:spMkLst>
            <pc:docMk/>
            <pc:sldMk cId="1836971979" sldId="261"/>
            <ac:spMk id="3" creationId="{BE263FB6-CC3A-4946-A2CE-78B7409538E5}"/>
          </ac:spMkLst>
        </pc:spChg>
      </pc:sldChg>
      <pc:sldChg chg="modSp mod">
        <pc:chgData name="Miller, Harvey" userId="a502b954-5642-4a2a-8f22-6e0bbb41520b" providerId="ADAL" clId="{EFED2FE1-6A63-47D7-BFE4-54586E3AC0D7}" dt="2022-02-02T17:20:13.859" v="437" actId="20577"/>
        <pc:sldMkLst>
          <pc:docMk/>
          <pc:sldMk cId="4289382673" sldId="262"/>
        </pc:sldMkLst>
        <pc:spChg chg="mod">
          <ac:chgData name="Miller, Harvey" userId="a502b954-5642-4a2a-8f22-6e0bbb41520b" providerId="ADAL" clId="{EFED2FE1-6A63-47D7-BFE4-54586E3AC0D7}" dt="2022-02-02T17:19:57.906" v="435" actId="20577"/>
          <ac:spMkLst>
            <pc:docMk/>
            <pc:sldMk cId="4289382673" sldId="262"/>
            <ac:spMk id="2" creationId="{B4A4B3AE-9D59-468C-B1A8-9A3C845508A2}"/>
          </ac:spMkLst>
        </pc:spChg>
        <pc:spChg chg="mod">
          <ac:chgData name="Miller, Harvey" userId="a502b954-5642-4a2a-8f22-6e0bbb41520b" providerId="ADAL" clId="{EFED2FE1-6A63-47D7-BFE4-54586E3AC0D7}" dt="2022-02-02T17:20:13.859" v="437" actId="20577"/>
          <ac:spMkLst>
            <pc:docMk/>
            <pc:sldMk cId="4289382673" sldId="262"/>
            <ac:spMk id="6" creationId="{E088E8E6-9C5B-46A1-9609-D2F7DB68B970}"/>
          </ac:spMkLst>
        </pc:spChg>
      </pc:sldChg>
      <pc:sldChg chg="modSp mod">
        <pc:chgData name="Miller, Harvey" userId="a502b954-5642-4a2a-8f22-6e0bbb41520b" providerId="ADAL" clId="{EFED2FE1-6A63-47D7-BFE4-54586E3AC0D7}" dt="2022-02-02T17:19:16.319" v="417" actId="20577"/>
        <pc:sldMkLst>
          <pc:docMk/>
          <pc:sldMk cId="1815420056" sldId="263"/>
        </pc:sldMkLst>
        <pc:spChg chg="mod">
          <ac:chgData name="Miller, Harvey" userId="a502b954-5642-4a2a-8f22-6e0bbb41520b" providerId="ADAL" clId="{EFED2FE1-6A63-47D7-BFE4-54586E3AC0D7}" dt="2022-02-02T17:19:16.319" v="417" actId="20577"/>
          <ac:spMkLst>
            <pc:docMk/>
            <pc:sldMk cId="1815420056" sldId="263"/>
            <ac:spMk id="2" creationId="{41571E0D-9FB9-4116-A9B1-BDFD3DCF4796}"/>
          </ac:spMkLst>
        </pc:spChg>
      </pc:sldChg>
      <pc:sldChg chg="modSp mod addCm">
        <pc:chgData name="Miller, Harvey" userId="a502b954-5642-4a2a-8f22-6e0bbb41520b" providerId="ADAL" clId="{EFED2FE1-6A63-47D7-BFE4-54586E3AC0D7}" dt="2022-02-02T18:24:38.111" v="990"/>
        <pc:sldMkLst>
          <pc:docMk/>
          <pc:sldMk cId="2666272077" sldId="264"/>
        </pc:sldMkLst>
        <pc:spChg chg="mod">
          <ac:chgData name="Miller, Harvey" userId="a502b954-5642-4a2a-8f22-6e0bbb41520b" providerId="ADAL" clId="{EFED2FE1-6A63-47D7-BFE4-54586E3AC0D7}" dt="2022-02-02T17:20:25.146" v="438" actId="113"/>
          <ac:spMkLst>
            <pc:docMk/>
            <pc:sldMk cId="2666272077" sldId="264"/>
            <ac:spMk id="2" creationId="{8EC8CD03-BA25-42F7-99C6-D1B81367DD04}"/>
          </ac:spMkLst>
        </pc:spChg>
        <pc:spChg chg="mod">
          <ac:chgData name="Miller, Harvey" userId="a502b954-5642-4a2a-8f22-6e0bbb41520b" providerId="ADAL" clId="{EFED2FE1-6A63-47D7-BFE4-54586E3AC0D7}" dt="2022-02-02T18:24:07.972" v="989" actId="20577"/>
          <ac:spMkLst>
            <pc:docMk/>
            <pc:sldMk cId="2666272077" sldId="264"/>
            <ac:spMk id="3" creationId="{5AD60A2E-BA00-4343-AD9D-2E1412B4C0DB}"/>
          </ac:spMkLst>
        </pc:spChg>
      </pc:sldChg>
      <pc:sldChg chg="modSp mod">
        <pc:chgData name="Miller, Harvey" userId="a502b954-5642-4a2a-8f22-6e0bbb41520b" providerId="ADAL" clId="{EFED2FE1-6A63-47D7-BFE4-54586E3AC0D7}" dt="2022-02-02T17:09:25.837" v="142" actId="20577"/>
        <pc:sldMkLst>
          <pc:docMk/>
          <pc:sldMk cId="1296492039" sldId="266"/>
        </pc:sldMkLst>
        <pc:spChg chg="mod">
          <ac:chgData name="Miller, Harvey" userId="a502b954-5642-4a2a-8f22-6e0bbb41520b" providerId="ADAL" clId="{EFED2FE1-6A63-47D7-BFE4-54586E3AC0D7}" dt="2022-02-02T17:08:14.255" v="74" actId="113"/>
          <ac:spMkLst>
            <pc:docMk/>
            <pc:sldMk cId="1296492039" sldId="266"/>
            <ac:spMk id="2" creationId="{AE132B1C-7366-44CA-B664-44212C3A9DDC}"/>
          </ac:spMkLst>
        </pc:spChg>
        <pc:spChg chg="mod">
          <ac:chgData name="Miller, Harvey" userId="a502b954-5642-4a2a-8f22-6e0bbb41520b" providerId="ADAL" clId="{EFED2FE1-6A63-47D7-BFE4-54586E3AC0D7}" dt="2022-02-02T17:09:25.837" v="142" actId="20577"/>
          <ac:spMkLst>
            <pc:docMk/>
            <pc:sldMk cId="1296492039" sldId="266"/>
            <ac:spMk id="3" creationId="{835E2CDB-0F1D-4D9B-A06A-32B126B40108}"/>
          </ac:spMkLst>
        </pc:spChg>
      </pc:sldChg>
      <pc:sldChg chg="modSp mod addCm">
        <pc:chgData name="Miller, Harvey" userId="a502b954-5642-4a2a-8f22-6e0bbb41520b" providerId="ADAL" clId="{EFED2FE1-6A63-47D7-BFE4-54586E3AC0D7}" dt="2022-02-02T17:09:58.545" v="144"/>
        <pc:sldMkLst>
          <pc:docMk/>
          <pc:sldMk cId="3913346321" sldId="267"/>
        </pc:sldMkLst>
        <pc:spChg chg="mod">
          <ac:chgData name="Miller, Harvey" userId="a502b954-5642-4a2a-8f22-6e0bbb41520b" providerId="ADAL" clId="{EFED2FE1-6A63-47D7-BFE4-54586E3AC0D7}" dt="2022-02-02T17:09:34.500" v="143" actId="113"/>
          <ac:spMkLst>
            <pc:docMk/>
            <pc:sldMk cId="3913346321" sldId="267"/>
            <ac:spMk id="2" creationId="{AE132B1C-7366-44CA-B664-44212C3A9DDC}"/>
          </ac:spMkLst>
        </pc:spChg>
      </pc:sldChg>
      <pc:sldChg chg="addCm">
        <pc:chgData name="Miller, Harvey" userId="a502b954-5642-4a2a-8f22-6e0bbb41520b" providerId="ADAL" clId="{EFED2FE1-6A63-47D7-BFE4-54586E3AC0D7}" dt="2022-02-02T17:10:30.403" v="145"/>
        <pc:sldMkLst>
          <pc:docMk/>
          <pc:sldMk cId="2344098818" sldId="269"/>
        </pc:sldMkLst>
      </pc:sldChg>
      <pc:sldChg chg="modSp mod">
        <pc:chgData name="Miller, Harvey" userId="a502b954-5642-4a2a-8f22-6e0bbb41520b" providerId="ADAL" clId="{EFED2FE1-6A63-47D7-BFE4-54586E3AC0D7}" dt="2022-02-02T17:11:04.031" v="154" actId="20577"/>
        <pc:sldMkLst>
          <pc:docMk/>
          <pc:sldMk cId="2950009771" sldId="270"/>
        </pc:sldMkLst>
        <pc:spChg chg="mod">
          <ac:chgData name="Miller, Harvey" userId="a502b954-5642-4a2a-8f22-6e0bbb41520b" providerId="ADAL" clId="{EFED2FE1-6A63-47D7-BFE4-54586E3AC0D7}" dt="2022-02-02T17:10:37.414" v="146" actId="113"/>
          <ac:spMkLst>
            <pc:docMk/>
            <pc:sldMk cId="2950009771" sldId="270"/>
            <ac:spMk id="2" creationId="{1549B8FA-6D90-49EF-A9A0-E78A1209BB59}"/>
          </ac:spMkLst>
        </pc:spChg>
        <pc:spChg chg="mod">
          <ac:chgData name="Miller, Harvey" userId="a502b954-5642-4a2a-8f22-6e0bbb41520b" providerId="ADAL" clId="{EFED2FE1-6A63-47D7-BFE4-54586E3AC0D7}" dt="2022-02-02T17:11:04.031" v="154" actId="20577"/>
          <ac:spMkLst>
            <pc:docMk/>
            <pc:sldMk cId="2950009771" sldId="270"/>
            <ac:spMk id="3" creationId="{836EDD17-4304-4E3B-B09B-FE9EF6BAB2D8}"/>
          </ac:spMkLst>
        </pc:spChg>
      </pc:sldChg>
      <pc:sldChg chg="addSp delSp modSp mod">
        <pc:chgData name="Miller, Harvey" userId="a502b954-5642-4a2a-8f22-6e0bbb41520b" providerId="ADAL" clId="{EFED2FE1-6A63-47D7-BFE4-54586E3AC0D7}" dt="2022-02-02T17:17:15.116" v="343" actId="478"/>
        <pc:sldMkLst>
          <pc:docMk/>
          <pc:sldMk cId="3175727081" sldId="271"/>
        </pc:sldMkLst>
        <pc:spChg chg="mod">
          <ac:chgData name="Miller, Harvey" userId="a502b954-5642-4a2a-8f22-6e0bbb41520b" providerId="ADAL" clId="{EFED2FE1-6A63-47D7-BFE4-54586E3AC0D7}" dt="2022-02-02T17:15:56.304" v="321" actId="113"/>
          <ac:spMkLst>
            <pc:docMk/>
            <pc:sldMk cId="3175727081" sldId="271"/>
            <ac:spMk id="2" creationId="{54DC83BD-4013-41DD-8064-842F337DB3DD}"/>
          </ac:spMkLst>
        </pc:spChg>
        <pc:cxnChg chg="add del mod">
          <ac:chgData name="Miller, Harvey" userId="a502b954-5642-4a2a-8f22-6e0bbb41520b" providerId="ADAL" clId="{EFED2FE1-6A63-47D7-BFE4-54586E3AC0D7}" dt="2022-02-02T17:17:15.116" v="343" actId="478"/>
          <ac:cxnSpMkLst>
            <pc:docMk/>
            <pc:sldMk cId="3175727081" sldId="271"/>
            <ac:cxnSpMk id="10" creationId="{4F33E9CF-EB8B-4156-A2AE-8E182A617225}"/>
          </ac:cxnSpMkLst>
        </pc:cxnChg>
      </pc:sldChg>
      <pc:sldChg chg="modSp mod addCm">
        <pc:chgData name="Miller, Harvey" userId="a502b954-5642-4a2a-8f22-6e0bbb41520b" providerId="ADAL" clId="{EFED2FE1-6A63-47D7-BFE4-54586E3AC0D7}" dt="2022-02-02T18:24:58.987" v="991"/>
        <pc:sldMkLst>
          <pc:docMk/>
          <pc:sldMk cId="1731278123" sldId="272"/>
        </pc:sldMkLst>
        <pc:spChg chg="mod">
          <ac:chgData name="Miller, Harvey" userId="a502b954-5642-4a2a-8f22-6e0bbb41520b" providerId="ADAL" clId="{EFED2FE1-6A63-47D7-BFE4-54586E3AC0D7}" dt="2022-02-02T17:22:40.369" v="686" actId="20577"/>
          <ac:spMkLst>
            <pc:docMk/>
            <pc:sldMk cId="1731278123" sldId="272"/>
            <ac:spMk id="2" creationId="{9662C646-C8EB-41E7-9980-34AC15125BA7}"/>
          </ac:spMkLst>
        </pc:spChg>
      </pc:sldChg>
      <pc:sldChg chg="modSp mod">
        <pc:chgData name="Miller, Harvey" userId="a502b954-5642-4a2a-8f22-6e0bbb41520b" providerId="ADAL" clId="{EFED2FE1-6A63-47D7-BFE4-54586E3AC0D7}" dt="2022-02-02T17:24:08.551" v="836" actId="20577"/>
        <pc:sldMkLst>
          <pc:docMk/>
          <pc:sldMk cId="510717893" sldId="273"/>
        </pc:sldMkLst>
        <pc:spChg chg="mod">
          <ac:chgData name="Miller, Harvey" userId="a502b954-5642-4a2a-8f22-6e0bbb41520b" providerId="ADAL" clId="{EFED2FE1-6A63-47D7-BFE4-54586E3AC0D7}" dt="2022-02-02T17:22:45.991" v="687" actId="113"/>
          <ac:spMkLst>
            <pc:docMk/>
            <pc:sldMk cId="510717893" sldId="273"/>
            <ac:spMk id="2" creationId="{979AD585-6E55-4696-B081-13447BA35996}"/>
          </ac:spMkLst>
        </pc:spChg>
        <pc:spChg chg="mod">
          <ac:chgData name="Miller, Harvey" userId="a502b954-5642-4a2a-8f22-6e0bbb41520b" providerId="ADAL" clId="{EFED2FE1-6A63-47D7-BFE4-54586E3AC0D7}" dt="2022-02-02T17:24:08.551" v="836" actId="20577"/>
          <ac:spMkLst>
            <pc:docMk/>
            <pc:sldMk cId="510717893" sldId="273"/>
            <ac:spMk id="3" creationId="{8C63D3E4-DEBE-4701-AC58-FEF9574EEACC}"/>
          </ac:spMkLst>
        </pc:spChg>
      </pc:sldChg>
      <pc:sldChg chg="modSp mod">
        <pc:chgData name="Miller, Harvey" userId="a502b954-5642-4a2a-8f22-6e0bbb41520b" providerId="ADAL" clId="{EFED2FE1-6A63-47D7-BFE4-54586E3AC0D7}" dt="2022-02-02T18:26:49.994" v="1077" actId="20577"/>
        <pc:sldMkLst>
          <pc:docMk/>
          <pc:sldMk cId="892251093" sldId="274"/>
        </pc:sldMkLst>
        <pc:spChg chg="mod">
          <ac:chgData name="Miller, Harvey" userId="a502b954-5642-4a2a-8f22-6e0bbb41520b" providerId="ADAL" clId="{EFED2FE1-6A63-47D7-BFE4-54586E3AC0D7}" dt="2022-02-02T18:26:49.994" v="1077" actId="20577"/>
          <ac:spMkLst>
            <pc:docMk/>
            <pc:sldMk cId="892251093" sldId="274"/>
            <ac:spMk id="2" creationId="{5F2CCABC-4331-4D4D-97E8-0082FBCBC85D}"/>
          </ac:spMkLst>
        </pc:spChg>
        <pc:spChg chg="mod">
          <ac:chgData name="Miller, Harvey" userId="a502b954-5642-4a2a-8f22-6e0bbb41520b" providerId="ADAL" clId="{EFED2FE1-6A63-47D7-BFE4-54586E3AC0D7}" dt="2022-02-02T18:25:24.702" v="999" actId="20577"/>
          <ac:spMkLst>
            <pc:docMk/>
            <pc:sldMk cId="892251093" sldId="274"/>
            <ac:spMk id="3" creationId="{2CC79BE9-20A3-45EF-A87D-8A528629DC73}"/>
          </ac:spMkLst>
        </pc:spChg>
      </pc:sldChg>
      <pc:sldChg chg="modSp mod">
        <pc:chgData name="Miller, Harvey" userId="a502b954-5642-4a2a-8f22-6e0bbb41520b" providerId="ADAL" clId="{EFED2FE1-6A63-47D7-BFE4-54586E3AC0D7}" dt="2022-02-02T18:27:28.741" v="1084" actId="20577"/>
        <pc:sldMkLst>
          <pc:docMk/>
          <pc:sldMk cId="2877435785" sldId="275"/>
        </pc:sldMkLst>
        <pc:spChg chg="mod">
          <ac:chgData name="Miller, Harvey" userId="a502b954-5642-4a2a-8f22-6e0bbb41520b" providerId="ADAL" clId="{EFED2FE1-6A63-47D7-BFE4-54586E3AC0D7}" dt="2022-02-02T18:27:28.741" v="1084" actId="20577"/>
          <ac:spMkLst>
            <pc:docMk/>
            <pc:sldMk cId="2877435785" sldId="275"/>
            <ac:spMk id="2" creationId="{E6FC71A5-BF70-43E0-A580-75C71238C238}"/>
          </ac:spMkLst>
        </pc:spChg>
      </pc:sldChg>
      <pc:sldChg chg="modSp mod">
        <pc:chgData name="Miller, Harvey" userId="a502b954-5642-4a2a-8f22-6e0bbb41520b" providerId="ADAL" clId="{EFED2FE1-6A63-47D7-BFE4-54586E3AC0D7}" dt="2022-02-02T17:25:25.414" v="926" actId="20577"/>
        <pc:sldMkLst>
          <pc:docMk/>
          <pc:sldMk cId="3630794691" sldId="276"/>
        </pc:sldMkLst>
        <pc:spChg chg="mod">
          <ac:chgData name="Miller, Harvey" userId="a502b954-5642-4a2a-8f22-6e0bbb41520b" providerId="ADAL" clId="{EFED2FE1-6A63-47D7-BFE4-54586E3AC0D7}" dt="2022-02-02T17:24:26.775" v="847" actId="20577"/>
          <ac:spMkLst>
            <pc:docMk/>
            <pc:sldMk cId="3630794691" sldId="276"/>
            <ac:spMk id="2" creationId="{E646CCD6-3C8C-4B4B-A16D-00A612CDFD9D}"/>
          </ac:spMkLst>
        </pc:spChg>
        <pc:spChg chg="mod">
          <ac:chgData name="Miller, Harvey" userId="a502b954-5642-4a2a-8f22-6e0bbb41520b" providerId="ADAL" clId="{EFED2FE1-6A63-47D7-BFE4-54586E3AC0D7}" dt="2022-02-02T17:25:25.414" v="926" actId="20577"/>
          <ac:spMkLst>
            <pc:docMk/>
            <pc:sldMk cId="3630794691" sldId="276"/>
            <ac:spMk id="3" creationId="{D76C8941-6952-46A1-8495-89616A670337}"/>
          </ac:spMkLst>
        </pc:spChg>
      </pc:sldChg>
      <pc:sldChg chg="modSp mod">
        <pc:chgData name="Miller, Harvey" userId="a502b954-5642-4a2a-8f22-6e0bbb41520b" providerId="ADAL" clId="{EFED2FE1-6A63-47D7-BFE4-54586E3AC0D7}" dt="2022-02-02T18:25:58.758" v="1035" actId="20577"/>
        <pc:sldMkLst>
          <pc:docMk/>
          <pc:sldMk cId="3148343810" sldId="277"/>
        </pc:sldMkLst>
        <pc:spChg chg="mod">
          <ac:chgData name="Miller, Harvey" userId="a502b954-5642-4a2a-8f22-6e0bbb41520b" providerId="ADAL" clId="{EFED2FE1-6A63-47D7-BFE4-54586E3AC0D7}" dt="2022-02-02T18:25:58.758" v="1035" actId="20577"/>
          <ac:spMkLst>
            <pc:docMk/>
            <pc:sldMk cId="3148343810" sldId="277"/>
            <ac:spMk id="2" creationId="{97497192-88C6-4FFD-9628-2E131C00EE34}"/>
          </ac:spMkLst>
        </pc:spChg>
      </pc:sldChg>
      <pc:sldChg chg="modSp mod">
        <pc:chgData name="Miller, Harvey" userId="a502b954-5642-4a2a-8f22-6e0bbb41520b" providerId="ADAL" clId="{EFED2FE1-6A63-47D7-BFE4-54586E3AC0D7}" dt="2022-02-02T18:27:55.452" v="1105" actId="20577"/>
        <pc:sldMkLst>
          <pc:docMk/>
          <pc:sldMk cId="292834725" sldId="278"/>
        </pc:sldMkLst>
        <pc:spChg chg="mod">
          <ac:chgData name="Miller, Harvey" userId="a502b954-5642-4a2a-8f22-6e0bbb41520b" providerId="ADAL" clId="{EFED2FE1-6A63-47D7-BFE4-54586E3AC0D7}" dt="2022-02-02T18:27:42.515" v="1095" actId="113"/>
          <ac:spMkLst>
            <pc:docMk/>
            <pc:sldMk cId="292834725" sldId="278"/>
            <ac:spMk id="2" creationId="{7680D57C-105C-400D-9A7D-AF485FEB825A}"/>
          </ac:spMkLst>
        </pc:spChg>
        <pc:spChg chg="mod">
          <ac:chgData name="Miller, Harvey" userId="a502b954-5642-4a2a-8f22-6e0bbb41520b" providerId="ADAL" clId="{EFED2FE1-6A63-47D7-BFE4-54586E3AC0D7}" dt="2022-02-02T18:27:55.452" v="1105" actId="20577"/>
          <ac:spMkLst>
            <pc:docMk/>
            <pc:sldMk cId="292834725" sldId="278"/>
            <ac:spMk id="3" creationId="{85993CA1-5202-4D76-9AAD-6A224E0CE17F}"/>
          </ac:spMkLst>
        </pc:spChg>
      </pc:sldChg>
      <pc:sldChg chg="modSp mod addCm">
        <pc:chgData name="Miller, Harvey" userId="a502b954-5642-4a2a-8f22-6e0bbb41520b" providerId="ADAL" clId="{EFED2FE1-6A63-47D7-BFE4-54586E3AC0D7}" dt="2022-02-02T18:23:04.975" v="947"/>
        <pc:sldMkLst>
          <pc:docMk/>
          <pc:sldMk cId="2346745704" sldId="279"/>
        </pc:sldMkLst>
        <pc:spChg chg="mod">
          <ac:chgData name="Miller, Harvey" userId="a502b954-5642-4a2a-8f22-6e0bbb41520b" providerId="ADAL" clId="{EFED2FE1-6A63-47D7-BFE4-54586E3AC0D7}" dt="2022-02-02T17:25:34.843" v="927" actId="113"/>
          <ac:spMkLst>
            <pc:docMk/>
            <pc:sldMk cId="2346745704" sldId="279"/>
            <ac:spMk id="2" creationId="{E646CCD6-3C8C-4B4B-A16D-00A612CDFD9D}"/>
          </ac:spMkLst>
        </pc:spChg>
        <pc:spChg chg="mod">
          <ac:chgData name="Miller, Harvey" userId="a502b954-5642-4a2a-8f22-6e0bbb41520b" providerId="ADAL" clId="{EFED2FE1-6A63-47D7-BFE4-54586E3AC0D7}" dt="2022-02-02T17:26:07.546" v="945" actId="113"/>
          <ac:spMkLst>
            <pc:docMk/>
            <pc:sldMk cId="2346745704" sldId="279"/>
            <ac:spMk id="3" creationId="{D76C8941-6952-46A1-8495-89616A670337}"/>
          </ac:spMkLst>
        </pc:spChg>
      </pc:sldChg>
      <pc:sldChg chg="modSp mod">
        <pc:chgData name="Miller, Harvey" userId="a502b954-5642-4a2a-8f22-6e0bbb41520b" providerId="ADAL" clId="{EFED2FE1-6A63-47D7-BFE4-54586E3AC0D7}" dt="2022-02-02T18:26:18.277" v="1040" actId="20577"/>
        <pc:sldMkLst>
          <pc:docMk/>
          <pc:sldMk cId="969648770" sldId="280"/>
        </pc:sldMkLst>
        <pc:spChg chg="mod">
          <ac:chgData name="Miller, Harvey" userId="a502b954-5642-4a2a-8f22-6e0bbb41520b" providerId="ADAL" clId="{EFED2FE1-6A63-47D7-BFE4-54586E3AC0D7}" dt="2022-02-02T18:26:06.866" v="1036" actId="113"/>
          <ac:spMkLst>
            <pc:docMk/>
            <pc:sldMk cId="969648770" sldId="280"/>
            <ac:spMk id="2" creationId="{98E15DAB-BC3D-4212-A4C3-0241DF910AE7}"/>
          </ac:spMkLst>
        </pc:spChg>
        <pc:spChg chg="mod">
          <ac:chgData name="Miller, Harvey" userId="a502b954-5642-4a2a-8f22-6e0bbb41520b" providerId="ADAL" clId="{EFED2FE1-6A63-47D7-BFE4-54586E3AC0D7}" dt="2022-02-02T18:26:18.277" v="1040" actId="20577"/>
          <ac:spMkLst>
            <pc:docMk/>
            <pc:sldMk cId="969648770" sldId="280"/>
            <ac:spMk id="3" creationId="{5F4965A8-8E78-480C-A7F8-837126E1743D}"/>
          </ac:spMkLst>
        </pc:spChg>
      </pc:sldChg>
      <pc:sldChg chg="modSp mod">
        <pc:chgData name="Miller, Harvey" userId="a502b954-5642-4a2a-8f22-6e0bbb41520b" providerId="ADAL" clId="{EFED2FE1-6A63-47D7-BFE4-54586E3AC0D7}" dt="2022-02-02T18:28:02.976" v="1106" actId="113"/>
        <pc:sldMkLst>
          <pc:docMk/>
          <pc:sldMk cId="1660114577" sldId="281"/>
        </pc:sldMkLst>
        <pc:spChg chg="mod">
          <ac:chgData name="Miller, Harvey" userId="a502b954-5642-4a2a-8f22-6e0bbb41520b" providerId="ADAL" clId="{EFED2FE1-6A63-47D7-BFE4-54586E3AC0D7}" dt="2022-02-02T18:28:02.976" v="1106" actId="113"/>
          <ac:spMkLst>
            <pc:docMk/>
            <pc:sldMk cId="1660114577" sldId="281"/>
            <ac:spMk id="2" creationId="{9D2E01E4-9713-4682-BF63-4300FC6E3386}"/>
          </ac:spMkLst>
        </pc:spChg>
      </pc:sldChg>
      <pc:sldChg chg="modSp mod addCm">
        <pc:chgData name="Miller, Harvey" userId="a502b954-5642-4a2a-8f22-6e0bbb41520b" providerId="ADAL" clId="{EFED2FE1-6A63-47D7-BFE4-54586E3AC0D7}" dt="2022-02-02T18:28:49.557" v="1128" actId="20577"/>
        <pc:sldMkLst>
          <pc:docMk/>
          <pc:sldMk cId="125948532" sldId="282"/>
        </pc:sldMkLst>
        <pc:spChg chg="mod">
          <ac:chgData name="Miller, Harvey" userId="a502b954-5642-4a2a-8f22-6e0bbb41520b" providerId="ADAL" clId="{EFED2FE1-6A63-47D7-BFE4-54586E3AC0D7}" dt="2022-02-02T18:28:49.557" v="1128" actId="20577"/>
          <ac:spMkLst>
            <pc:docMk/>
            <pc:sldMk cId="125948532" sldId="282"/>
            <ac:spMk id="2" creationId="{59ADB58B-6EC3-4586-ACF6-BE4B6F5A8AF3}"/>
          </ac:spMkLst>
        </pc:spChg>
      </pc:sldChg>
      <pc:sldChg chg="modSp mod">
        <pc:chgData name="Miller, Harvey" userId="a502b954-5642-4a2a-8f22-6e0bbb41520b" providerId="ADAL" clId="{EFED2FE1-6A63-47D7-BFE4-54586E3AC0D7}" dt="2022-02-02T18:28:57.555" v="1129" actId="113"/>
        <pc:sldMkLst>
          <pc:docMk/>
          <pc:sldMk cId="2235888222" sldId="283"/>
        </pc:sldMkLst>
        <pc:spChg chg="mod">
          <ac:chgData name="Miller, Harvey" userId="a502b954-5642-4a2a-8f22-6e0bbb41520b" providerId="ADAL" clId="{EFED2FE1-6A63-47D7-BFE4-54586E3AC0D7}" dt="2022-02-02T18:28:57.555" v="1129" actId="113"/>
          <ac:spMkLst>
            <pc:docMk/>
            <pc:sldMk cId="2235888222" sldId="283"/>
            <ac:spMk id="2" creationId="{9DCAD58D-56A4-460D-BD6C-A5E11B941FB3}"/>
          </ac:spMkLst>
        </pc:spChg>
      </pc:sldChg>
      <pc:sldChg chg="modSp mod">
        <pc:chgData name="Miller, Harvey" userId="a502b954-5642-4a2a-8f22-6e0bbb41520b" providerId="ADAL" clId="{EFED2FE1-6A63-47D7-BFE4-54586E3AC0D7}" dt="2022-02-02T18:29:07.399" v="1130" actId="113"/>
        <pc:sldMkLst>
          <pc:docMk/>
          <pc:sldMk cId="1772549151" sldId="284"/>
        </pc:sldMkLst>
        <pc:spChg chg="mod">
          <ac:chgData name="Miller, Harvey" userId="a502b954-5642-4a2a-8f22-6e0bbb41520b" providerId="ADAL" clId="{EFED2FE1-6A63-47D7-BFE4-54586E3AC0D7}" dt="2022-02-02T18:29:07.399" v="1130" actId="113"/>
          <ac:spMkLst>
            <pc:docMk/>
            <pc:sldMk cId="1772549151" sldId="284"/>
            <ac:spMk id="2" creationId="{A58506B4-1C48-417F-8921-FFB029CFC1C4}"/>
          </ac:spMkLst>
        </pc:spChg>
      </pc:sldChg>
      <pc:sldChg chg="modSp mod">
        <pc:chgData name="Miller, Harvey" userId="a502b954-5642-4a2a-8f22-6e0bbb41520b" providerId="ADAL" clId="{EFED2FE1-6A63-47D7-BFE4-54586E3AC0D7}" dt="2022-02-02T18:29:23.730" v="1132" actId="113"/>
        <pc:sldMkLst>
          <pc:docMk/>
          <pc:sldMk cId="1101442632" sldId="285"/>
        </pc:sldMkLst>
        <pc:spChg chg="mod">
          <ac:chgData name="Miller, Harvey" userId="a502b954-5642-4a2a-8f22-6e0bbb41520b" providerId="ADAL" clId="{EFED2FE1-6A63-47D7-BFE4-54586E3AC0D7}" dt="2022-02-02T18:29:23.730" v="1132" actId="113"/>
          <ac:spMkLst>
            <pc:docMk/>
            <pc:sldMk cId="1101442632" sldId="285"/>
            <ac:spMk id="2" creationId="{A58506B4-1C48-417F-8921-FFB029CFC1C4}"/>
          </ac:spMkLst>
        </pc:spChg>
      </pc:sldChg>
      <pc:sldChg chg="modSp mod">
        <pc:chgData name="Miller, Harvey" userId="a502b954-5642-4a2a-8f22-6e0bbb41520b" providerId="ADAL" clId="{EFED2FE1-6A63-47D7-BFE4-54586E3AC0D7}" dt="2022-02-02T18:29:31.078" v="1133" actId="113"/>
        <pc:sldMkLst>
          <pc:docMk/>
          <pc:sldMk cId="4180169438" sldId="286"/>
        </pc:sldMkLst>
        <pc:spChg chg="mod">
          <ac:chgData name="Miller, Harvey" userId="a502b954-5642-4a2a-8f22-6e0bbb41520b" providerId="ADAL" clId="{EFED2FE1-6A63-47D7-BFE4-54586E3AC0D7}" dt="2022-02-02T18:29:31.078" v="1133" actId="113"/>
          <ac:spMkLst>
            <pc:docMk/>
            <pc:sldMk cId="4180169438" sldId="286"/>
            <ac:spMk id="2" creationId="{09D93845-2BAA-4233-9113-0B3B2E0A8289}"/>
          </ac:spMkLst>
        </pc:spChg>
      </pc:sldChg>
      <pc:sldChg chg="modSp mod">
        <pc:chgData name="Miller, Harvey" userId="a502b954-5642-4a2a-8f22-6e0bbb41520b" providerId="ADAL" clId="{EFED2FE1-6A63-47D7-BFE4-54586E3AC0D7}" dt="2022-02-02T18:29:16.176" v="1131" actId="113"/>
        <pc:sldMkLst>
          <pc:docMk/>
          <pc:sldMk cId="600450209" sldId="287"/>
        </pc:sldMkLst>
        <pc:spChg chg="mod">
          <ac:chgData name="Miller, Harvey" userId="a502b954-5642-4a2a-8f22-6e0bbb41520b" providerId="ADAL" clId="{EFED2FE1-6A63-47D7-BFE4-54586E3AC0D7}" dt="2022-02-02T18:29:16.176" v="1131" actId="113"/>
          <ac:spMkLst>
            <pc:docMk/>
            <pc:sldMk cId="600450209" sldId="287"/>
            <ac:spMk id="2" creationId="{F87268CB-A8E8-4389-A647-3E9A2623B401}"/>
          </ac:spMkLst>
        </pc:spChg>
      </pc:sldChg>
      <pc:sldChg chg="modSp mod">
        <pc:chgData name="Miller, Harvey" userId="a502b954-5642-4a2a-8f22-6e0bbb41520b" providerId="ADAL" clId="{EFED2FE1-6A63-47D7-BFE4-54586E3AC0D7}" dt="2022-02-02T18:30:00.311" v="1146" actId="114"/>
        <pc:sldMkLst>
          <pc:docMk/>
          <pc:sldMk cId="1028716620" sldId="288"/>
        </pc:sldMkLst>
        <pc:spChg chg="mod">
          <ac:chgData name="Miller, Harvey" userId="a502b954-5642-4a2a-8f22-6e0bbb41520b" providerId="ADAL" clId="{EFED2FE1-6A63-47D7-BFE4-54586E3AC0D7}" dt="2022-02-02T18:29:45.836" v="1142" actId="20577"/>
          <ac:spMkLst>
            <pc:docMk/>
            <pc:sldMk cId="1028716620" sldId="288"/>
            <ac:spMk id="2" creationId="{5EB5E993-F9CE-4AA7-8E23-994641658EC4}"/>
          </ac:spMkLst>
        </pc:spChg>
        <pc:spChg chg="mod">
          <ac:chgData name="Miller, Harvey" userId="a502b954-5642-4a2a-8f22-6e0bbb41520b" providerId="ADAL" clId="{EFED2FE1-6A63-47D7-BFE4-54586E3AC0D7}" dt="2022-02-02T18:30:00.311" v="1146" actId="114"/>
          <ac:spMkLst>
            <pc:docMk/>
            <pc:sldMk cId="1028716620" sldId="288"/>
            <ac:spMk id="3" creationId="{E24C4E5F-19AD-4E36-9F5F-C20C856009EA}"/>
          </ac:spMkLst>
        </pc:spChg>
      </pc:sldChg>
      <pc:sldChg chg="modSp mod">
        <pc:chgData name="Miller, Harvey" userId="a502b954-5642-4a2a-8f22-6e0bbb41520b" providerId="ADAL" clId="{EFED2FE1-6A63-47D7-BFE4-54586E3AC0D7}" dt="2022-02-02T18:30:07.519" v="1147" actId="113"/>
        <pc:sldMkLst>
          <pc:docMk/>
          <pc:sldMk cId="1046728615" sldId="289"/>
        </pc:sldMkLst>
        <pc:spChg chg="mod">
          <ac:chgData name="Miller, Harvey" userId="a502b954-5642-4a2a-8f22-6e0bbb41520b" providerId="ADAL" clId="{EFED2FE1-6A63-47D7-BFE4-54586E3AC0D7}" dt="2022-02-02T18:30:07.519" v="1147" actId="113"/>
          <ac:spMkLst>
            <pc:docMk/>
            <pc:sldMk cId="1046728615" sldId="289"/>
            <ac:spMk id="2" creationId="{0CC9F339-3B11-4D80-A8AE-0E480B98519D}"/>
          </ac:spMkLst>
        </pc:spChg>
      </pc:sldChg>
      <pc:sldChg chg="modSp mod addCm">
        <pc:chgData name="Miller, Harvey" userId="a502b954-5642-4a2a-8f22-6e0bbb41520b" providerId="ADAL" clId="{EFED2FE1-6A63-47D7-BFE4-54586E3AC0D7}" dt="2022-02-02T18:30:36.468" v="1149"/>
        <pc:sldMkLst>
          <pc:docMk/>
          <pc:sldMk cId="2173336441" sldId="290"/>
        </pc:sldMkLst>
        <pc:spChg chg="mod">
          <ac:chgData name="Miller, Harvey" userId="a502b954-5642-4a2a-8f22-6e0bbb41520b" providerId="ADAL" clId="{EFED2FE1-6A63-47D7-BFE4-54586E3AC0D7}" dt="2022-02-02T18:30:13.404" v="1148" actId="113"/>
          <ac:spMkLst>
            <pc:docMk/>
            <pc:sldMk cId="2173336441" sldId="290"/>
            <ac:spMk id="2" creationId="{B26C83D1-00E9-4787-893F-0AEA087CECC5}"/>
          </ac:spMkLst>
        </pc:spChg>
      </pc:sldChg>
      <pc:sldChg chg="modSp mod">
        <pc:chgData name="Miller, Harvey" userId="a502b954-5642-4a2a-8f22-6e0bbb41520b" providerId="ADAL" clId="{EFED2FE1-6A63-47D7-BFE4-54586E3AC0D7}" dt="2022-02-02T18:30:49.873" v="1150" actId="113"/>
        <pc:sldMkLst>
          <pc:docMk/>
          <pc:sldMk cId="3489754713" sldId="291"/>
        </pc:sldMkLst>
        <pc:spChg chg="mod">
          <ac:chgData name="Miller, Harvey" userId="a502b954-5642-4a2a-8f22-6e0bbb41520b" providerId="ADAL" clId="{EFED2FE1-6A63-47D7-BFE4-54586E3AC0D7}" dt="2022-02-02T18:30:49.873" v="1150" actId="113"/>
          <ac:spMkLst>
            <pc:docMk/>
            <pc:sldMk cId="3489754713" sldId="291"/>
            <ac:spMk id="2" creationId="{42E5C0BB-866E-45EC-A02D-56B74B1FF153}"/>
          </ac:spMkLst>
        </pc:spChg>
      </pc:sldChg>
      <pc:sldChg chg="addSp modSp new mod">
        <pc:chgData name="Miller, Harvey" userId="a502b954-5642-4a2a-8f22-6e0bbb41520b" providerId="ADAL" clId="{EFED2FE1-6A63-47D7-BFE4-54586E3AC0D7}" dt="2022-02-02T17:22:21.529" v="664" actId="313"/>
        <pc:sldMkLst>
          <pc:docMk/>
          <pc:sldMk cId="787915534" sldId="292"/>
        </pc:sldMkLst>
        <pc:spChg chg="add mod">
          <ac:chgData name="Miller, Harvey" userId="a502b954-5642-4a2a-8f22-6e0bbb41520b" providerId="ADAL" clId="{EFED2FE1-6A63-47D7-BFE4-54586E3AC0D7}" dt="2022-02-02T17:22:21.529" v="664" actId="313"/>
          <ac:spMkLst>
            <pc:docMk/>
            <pc:sldMk cId="787915534" sldId="292"/>
            <ac:spMk id="2" creationId="{D6A55103-E411-4B4D-BA8D-52FF605B0B90}"/>
          </ac:spMkLst>
        </pc:spChg>
      </pc:sldChg>
      <pc:sldChg chg="addSp modSp new mod">
        <pc:chgData name="Miller, Harvey" userId="a502b954-5642-4a2a-8f22-6e0bbb41520b" providerId="ADAL" clId="{EFED2FE1-6A63-47D7-BFE4-54586E3AC0D7}" dt="2022-02-02T18:31:34.283" v="1233" actId="313"/>
        <pc:sldMkLst>
          <pc:docMk/>
          <pc:sldMk cId="386795919" sldId="293"/>
        </pc:sldMkLst>
        <pc:spChg chg="add mod">
          <ac:chgData name="Miller, Harvey" userId="a502b954-5642-4a2a-8f22-6e0bbb41520b" providerId="ADAL" clId="{EFED2FE1-6A63-47D7-BFE4-54586E3AC0D7}" dt="2022-02-02T18:31:34.283" v="1233" actId="313"/>
          <ac:spMkLst>
            <pc:docMk/>
            <pc:sldMk cId="386795919" sldId="293"/>
            <ac:spMk id="2" creationId="{FDBF0F87-49CE-4A67-99E0-5BDCFAFC37B3}"/>
          </ac:spMkLst>
        </pc:spChg>
      </pc:sldChg>
    </pc:docChg>
  </pc:docChgLst>
</pc:chgInfo>
</file>

<file path=ppt/comments/modernComment_101_A24A89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6B150F4-C77A-4FA0-B59C-57A72F361C56}" authorId="{57A970DF-46C7-198B-67C2-CE879B74F9A1}" status="resolved" created="2022-02-02T18:32:28.698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170174615" sldId="257"/>
      <ac:spMk id="2" creationId="{D054064A-81B4-467C-B69A-4CF25DCB0905}"/>
      <ac:txMk cp="0" len="22">
        <ac:context len="23" hash="1783945732"/>
      </ac:txMk>
    </ac:txMkLst>
    <p188:pos x="4895850" y="577850"/>
    <p188:txBody>
      <a:bodyPr/>
      <a:lstStyle/>
      <a:p>
        <a:r>
          <a:rPr lang="en-US"/>
          <a:t>Note bold. May also consider a different color</a:t>
        </a:r>
      </a:p>
    </p188:txBody>
  </p188:cm>
</p188:cmLst>
</file>

<file path=ppt/comments/modernComment_103_83AE446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ACCF0E4D-700D-43FF-A6B9-A03A299EBD65}" authorId="{57A970DF-46C7-198B-67C2-CE879B74F9A1}" status="resolved" created="2022-02-02T17:11:48.282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209236074" sldId="259"/>
      <ac:spMk id="3" creationId="{642AAF19-BBFC-405A-95DE-8E9670C1F02C}"/>
      <ac:txMk cp="19" len="15">
        <ac:context len="454" hash="3079493356"/>
      </ac:txMk>
    </ac:txMkLst>
    <p188:pos x="5638800" y="269876"/>
    <p188:txBody>
      <a:bodyPr/>
      <a:lstStyle/>
      <a:p>
        <a:r>
          <a:rPr lang="en-US"/>
          <a:t>Strikethrough is confusing</a:t>
        </a:r>
      </a:p>
    </p188:txBody>
  </p188:cm>
</p188:cmLst>
</file>

<file path=ppt/comments/modernComment_104_F35BD75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A1F028B-F70A-49AA-8414-DD60F75E7293}" authorId="{57A970DF-46C7-198B-67C2-CE879B74F9A1}" status="resolved" created="2022-02-02T17:15:47.90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82882390" sldId="260"/>
      <ac:picMk id="13" creationId="{841F0778-002F-4862-8A07-3825DE50F103}"/>
    </ac:deMkLst>
    <p188:replyLst>
      <p188:reply id="{F901BEF2-381C-47E0-A4EC-0747EA5C36F7}" authorId="{3E1F747B-554C-56FC-4CC1-37A25DAC0B84}" created="2022-02-02T19:05:00.126">
        <p188:txBody>
          <a:bodyPr/>
          <a:lstStyle/>
          <a:p>
            <a:r>
              <a:rPr lang="en-US"/>
              <a:t>I'm so sad</a:t>
            </a:r>
          </a:p>
        </p188:txBody>
      </p188:reply>
    </p188:replyLst>
    <p188:txBody>
      <a:bodyPr/>
      <a:lstStyle/>
      <a:p>
        <a:r>
          <a:rPr lang="en-US"/>
          <a:t>Obscure and confusing reference. Cute, but don't make people think about trivial things during your presentation</a:t>
        </a:r>
      </a:p>
    </p188:txBody>
  </p188:cm>
</p188:cmLst>
</file>

<file path=ppt/comments/modernComment_108_9EEC154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46BFD3D-EB42-495E-9F59-249536A04777}" authorId="{57A970DF-46C7-198B-67C2-CE879B74F9A1}" status="resolved" created="2022-02-02T18:24:38.086">
    <ac:txMkLst xmlns:ac="http://schemas.microsoft.com/office/drawing/2013/main/command">
      <pc:docMk xmlns:pc="http://schemas.microsoft.com/office/powerpoint/2013/main/command"/>
      <pc:sldMk xmlns:pc="http://schemas.microsoft.com/office/powerpoint/2013/main/command" cId="2666272077" sldId="264"/>
      <ac:spMk id="3" creationId="{5AD60A2E-BA00-4343-AD9D-2E1412B4C0DB}"/>
      <ac:txMk cp="187" len="60">
        <ac:context len="248" hash="3842021269"/>
      </ac:txMk>
    </ac:txMkLst>
    <p188:pos x="8153400" y="2698750"/>
    <p188:txBody>
      <a:bodyPr/>
      <a:lstStyle/>
      <a:p>
        <a:r>
          <a:rPr lang="en-US"/>
          <a:t>This is a bold claim that is not supported by your research. Remove.</a:t>
        </a:r>
      </a:p>
    </p188:txBody>
  </p188:cm>
</p188:cmLst>
</file>

<file path=ppt/media/image1.jpg>
</file>

<file path=ppt/media/image2.gif>
</file>

<file path=ppt/media/image3.jpeg>
</file>

<file path=ppt/media/image4.pn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CD132-FEBA-4236-BE95-949E77E3ABA4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43EC4-0D66-4142-8C55-FD79C7298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00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5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26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7250F-0878-4B05-8C3E-21E6B5CE1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8B2017-2BDA-4814-9288-9BA9DD2B8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C50C8-4A7C-44A0-86BD-4C3596840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47278-FFB7-485B-85D0-FF446F48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55130-0356-4889-B4A0-95D69C34B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8614-A3F0-4151-84FA-A477AE43B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0EB24-B1DD-4670-9F3B-CDB203A8B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81420-939C-4975-A2DD-D03DE8FEC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F6731-024D-492E-8DD7-D0BEE5D44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5CE3D-C4D8-4790-8B92-2ED62544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0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207B6A-4113-424B-AC77-1D8EA7F1C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2F4A3-B6DB-47FE-B8E8-3CB5D7E55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D957-709A-406E-A9C5-2E832554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143AD-CB2C-493D-A14E-2E58AFF8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874C4-3570-49CC-BA60-EF615113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35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FA3A-B4E9-4B89-802B-CFFE5794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C46C2-3A6E-4E2E-BC87-BAC9EEAE9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F9FD-83A5-4EDB-BAFB-58DCC89A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729F9-38D2-48B6-81C1-5B87D9767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F429D-15F6-427C-B638-14B2E73F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18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33F4A-7A1D-4B24-8C81-00BCF2630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E93B7-EBE8-4BD4-A5BC-C0C1E6A0D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511A9-D544-455B-B987-ED1C1A510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47D13-14BD-4F2D-AB5D-D6E6310F6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3301C-4AE4-4DDA-B7CF-4E257C89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3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8DBF-4B57-4598-8BA4-8AA16A8B6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3063D-95AA-40EA-9DBA-5A4DBF6FB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59D16-4C56-4DBD-B4BD-AF6ED09A1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6A23D-2509-43FB-97CD-49305B436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CF9F3-F9EE-41FE-870A-7A809B9C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E2A74-9B25-40C2-9766-C541B43D0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88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ED03-5192-479F-8E2B-4FC9620D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466F8-1184-4638-966C-88386A44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CEDA6-5CEB-4726-8F9A-E09993D25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36A715-D60B-4DD4-948B-347054738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67F0B-D3AD-4AB2-AEE1-F6F92E0A8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25C706-6EF9-4B53-9D22-D5EB0DA9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5873-87DE-4665-949B-24479178B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FE8B4-1D7B-4962-92DF-E086F839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17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AA5CF-7EC4-4607-9E17-4C2675283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6D5475-ABE1-491B-8CA1-2D4DCD204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632FA2-05D4-4272-8CAA-D5E8C489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BD628-DC37-43D1-A17D-8504335F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BFDC79-FD66-47AA-8A47-B2412C24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F5796-0488-4C1E-9A5B-06BC2DBC9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5420D-E184-47A1-9439-C7C6F89E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08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EF64D-870E-45A8-A47D-461AF9AA6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4007F-9C6C-4954-8755-FA7B4B5B9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F9D63-00C6-40F3-832B-3B171AC22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17CC1-9D0D-45A8-BCF6-3966AF95E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62AB-D45E-4447-B818-4917B252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61445-76D2-4446-AAE8-40F7F9A66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88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F59B1-1C14-47D7-8514-5FF514A36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5B3527-31E0-4FAF-98A4-A6F032DBCE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91ED7-D153-48A8-8E21-62166D754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C76E3-0B14-4A01-9508-33E6E7F2A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9653A-F164-4284-A2E4-B0E4AAFC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1595A-1795-4A9C-AB32-CDA48D43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55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F6F66B-D33B-4DCE-9268-279F0B1C2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05706-C55D-4D82-B876-6F3655FE7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60D85-A4C4-49BD-A21B-1FDD66BCC0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9C8A7-3D90-4AB3-BF50-802F55630B08}" type="datetimeFigureOut">
              <a:rPr lang="en-US" smtClean="0"/>
              <a:t>2/22/2022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EE86D-7AF5-46D6-902A-73D881070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E7E94-C578-47E6-A8B3-B87DF2F1B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27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orr.4@osu.edu" TargetMode="External"/><Relationship Id="rId2" Type="http://schemas.openxmlformats.org/officeDocument/2006/relationships/hyperlink" Target="mailto:liu.6544@osu.edu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g"/><Relationship Id="rId4" Type="http://schemas.openxmlformats.org/officeDocument/2006/relationships/hyperlink" Target="mailto:miller.81@osu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8_9EEC154D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microsoft.com/office/2018/10/relationships/comments" Target="../comments/modernComment_101_A24A89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ro.medium.com/max/1024/1*qkoywXFS83gJuFnn7fHawQ.jpeg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3_83AE446A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4_F35BD756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55FF-B0F4-4622-A650-4BEAEB440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06443" y="1361700"/>
            <a:ext cx="10179113" cy="1888494"/>
          </a:xfrm>
        </p:spPr>
        <p:txBody>
          <a:bodyPr>
            <a:norm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dirty="0">
                <a:latin typeface="+mn-lt"/>
                <a:ea typeface="+mn-ea"/>
                <a:cs typeface="+mn-cs"/>
              </a:rPr>
              <a:t>Realizable Accessibility: Evaluating the Reliability of Public Transit Accessibility using High-resolution Real-time Data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42F2B-C6D6-47B1-A40C-F2678AE33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81437"/>
            <a:ext cx="9144000" cy="2664217"/>
          </a:xfrm>
        </p:spPr>
        <p:txBody>
          <a:bodyPr>
            <a:normAutofit lnSpcReduction="10000"/>
          </a:bodyPr>
          <a:lstStyle/>
          <a:p>
            <a:r>
              <a:rPr lang="en-US" sz="2800" dirty="0"/>
              <a:t>Luyu Liu, Adam Porr, Harvey J. Miller</a:t>
            </a:r>
          </a:p>
          <a:p>
            <a:endParaRPr lang="en-US" dirty="0"/>
          </a:p>
          <a:p>
            <a:r>
              <a:rPr lang="en-US" dirty="0"/>
              <a:t>Department of Geography</a:t>
            </a:r>
          </a:p>
          <a:p>
            <a:r>
              <a:rPr lang="en-US" dirty="0"/>
              <a:t>The Ohio State University</a:t>
            </a:r>
            <a:r>
              <a:rPr lang="en-US" sz="2800" dirty="0"/>
              <a:t> </a:t>
            </a:r>
          </a:p>
          <a:p>
            <a:r>
              <a:rPr lang="en-US" dirty="0"/>
              <a:t>(</a:t>
            </a:r>
            <a:r>
              <a:rPr lang="en-US" dirty="0">
                <a:hlinkClick r:id="rId2"/>
              </a:rPr>
              <a:t>liu.6544@osu.edu</a:t>
            </a:r>
            <a:r>
              <a:rPr lang="en-US"/>
              <a:t>, </a:t>
            </a:r>
            <a:r>
              <a:rPr lang="en-US">
                <a:hlinkClick r:id="rId3"/>
              </a:rPr>
              <a:t>porr.4@osu.edu</a:t>
            </a:r>
            <a:r>
              <a:rPr lang="en-US"/>
              <a:t>, </a:t>
            </a:r>
            <a:r>
              <a:rPr lang="en-US">
                <a:hlinkClick r:id="rId4"/>
              </a:rPr>
              <a:t>miller</a:t>
            </a:r>
            <a:r>
              <a:rPr lang="en-US" dirty="0">
                <a:hlinkClick r:id="rId4"/>
              </a:rPr>
              <a:t>.81@osu.edu</a:t>
            </a:r>
            <a:r>
              <a:rPr lang="en-US" dirty="0"/>
              <a:t>)</a:t>
            </a:r>
          </a:p>
          <a:p>
            <a:r>
              <a:rPr lang="en-US" dirty="0"/>
              <a:t>2022/2/28</a:t>
            </a: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9F3EB966-401B-450D-9144-B6536502004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659897"/>
            <a:ext cx="50292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8185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4B3AE-9D59-468C-B1A8-9A3C84550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" y="365125"/>
            <a:ext cx="4540558" cy="1325563"/>
          </a:xfrm>
        </p:spPr>
        <p:txBody>
          <a:bodyPr>
            <a:normAutofit/>
          </a:bodyPr>
          <a:lstStyle/>
          <a:p>
            <a:r>
              <a:rPr lang="en-US" b="1" dirty="0"/>
              <a:t>Does unreliability change over space?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6CD1D76-8481-418E-8030-EB0AD01A5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054" y="280909"/>
            <a:ext cx="6433991" cy="6433991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88E8E6-9C5B-46A1-9609-D2F7DB68B970}"/>
              </a:ext>
            </a:extLst>
          </p:cNvPr>
          <p:cNvSpPr txBox="1">
            <a:spLocks/>
          </p:cNvSpPr>
          <p:nvPr/>
        </p:nvSpPr>
        <p:spPr>
          <a:xfrm>
            <a:off x="542791" y="1871757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Each point is a person trying to reach as far as possible</a:t>
            </a:r>
          </a:p>
          <a:p>
            <a:r>
              <a:rPr lang="en-US" dirty="0"/>
              <a:t>Color indicates unreliability</a:t>
            </a:r>
          </a:p>
          <a:p>
            <a:pPr lvl="1"/>
            <a:r>
              <a:rPr lang="en-US" b="1" dirty="0">
                <a:solidFill>
                  <a:schemeClr val="accent1"/>
                </a:solidFill>
              </a:rPr>
              <a:t>Blue</a:t>
            </a:r>
            <a:r>
              <a:rPr lang="en-US" dirty="0"/>
              <a:t>: lower</a:t>
            </a:r>
          </a:p>
          <a:p>
            <a:pPr lvl="1"/>
            <a:r>
              <a:rPr lang="en-US" b="1" dirty="0">
                <a:solidFill>
                  <a:srgbClr val="C00000"/>
                </a:solidFill>
              </a:rPr>
              <a:t>Red</a:t>
            </a:r>
            <a:r>
              <a:rPr lang="en-US" dirty="0"/>
              <a:t>: higher</a:t>
            </a:r>
          </a:p>
          <a:p>
            <a:r>
              <a:rPr lang="en-US" dirty="0"/>
              <a:t>For more practical time budget (15 – 30 minutes), accessibility in the city center is more unreliable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213CB5-67E9-4E15-AFAC-F2CD9BB677F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" t="85534" r="91070" b="525"/>
          <a:stretch/>
        </p:blipFill>
        <p:spPr bwMode="auto">
          <a:xfrm>
            <a:off x="5584054" y="4813316"/>
            <a:ext cx="1133639" cy="19726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93826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01F6B-31B2-433D-B885-D3CC1FB31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005404" cy="1325563"/>
          </a:xfrm>
        </p:spPr>
        <p:txBody>
          <a:bodyPr/>
          <a:lstStyle/>
          <a:p>
            <a:r>
              <a:rPr lang="en-US" b="1" dirty="0"/>
              <a:t>Spread of unreliability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314AE2-4FCC-4D7F-9B99-0A780FC3B3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1074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Unreliability start from city center, spread to the suburban with higher time budget</a:t>
            </a:r>
          </a:p>
          <a:p>
            <a:r>
              <a:rPr lang="en-US" dirty="0"/>
              <a:t>Unreliability reaches </a:t>
            </a:r>
            <a:r>
              <a:rPr lang="en-US" i="1" dirty="0"/>
              <a:t>saturation </a:t>
            </a:r>
            <a:r>
              <a:rPr lang="en-US" dirty="0"/>
              <a:t>with long time budget</a:t>
            </a:r>
          </a:p>
          <a:p>
            <a:pPr lvl="1"/>
            <a:r>
              <a:rPr lang="en-US" dirty="0"/>
              <a:t>Downtown has low unreliability then</a:t>
            </a:r>
          </a:p>
          <a:p>
            <a:pPr lvl="1"/>
            <a:r>
              <a:rPr lang="en-US" dirty="0"/>
              <a:t>Because both scheduled and realizable can reach the city boundary</a:t>
            </a:r>
          </a:p>
          <a:p>
            <a:pPr lvl="1"/>
            <a:r>
              <a:rPr lang="en-US" dirty="0"/>
              <a:t>Does not mean overall unreliability is better</a:t>
            </a:r>
          </a:p>
        </p:txBody>
      </p:sp>
      <p:pic>
        <p:nvPicPr>
          <p:cNvPr id="7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593381FA-2135-465D-9B9F-D9A1F93542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054" y="280909"/>
            <a:ext cx="6433991" cy="6433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3479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CD03-BA25-42F7-99C6-D1B81367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60A2E-BA00-4343-AD9D-2E1412B4C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often </a:t>
            </a:r>
            <a:r>
              <a:rPr lang="en-US" b="1" dirty="0"/>
              <a:t>overestimate</a:t>
            </a:r>
            <a:r>
              <a:rPr lang="en-US" dirty="0"/>
              <a:t> the accessibility generated by transit</a:t>
            </a:r>
          </a:p>
          <a:p>
            <a:endParaRPr lang="en-US" dirty="0"/>
          </a:p>
          <a:p>
            <a:r>
              <a:rPr lang="en-US" dirty="0"/>
              <a:t>We should be more conservative when planning transit systems</a:t>
            </a:r>
          </a:p>
          <a:p>
            <a:endParaRPr lang="en-US" dirty="0"/>
          </a:p>
          <a:p>
            <a:r>
              <a:rPr lang="en-US" dirty="0"/>
              <a:t>Transit systems should be more about humans, less about system</a:t>
            </a:r>
          </a:p>
        </p:txBody>
      </p:sp>
    </p:spTree>
    <p:extLst>
      <p:ext uri="{BB962C8B-B14F-4D97-AF65-F5344CB8AC3E}">
        <p14:creationId xmlns:p14="http://schemas.microsoft.com/office/powerpoint/2010/main" val="266627207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4064A-81B4-467C-B69A-4CF25DCB0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What is accessibility?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A3444-A8D9-4ABC-BB5B-E3A5D6C11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8923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Accessibility is your ability to reach different places</a:t>
            </a:r>
          </a:p>
          <a:p>
            <a:r>
              <a:rPr lang="en-US" dirty="0"/>
              <a:t>Example: How far can you go in 30 minutes?</a:t>
            </a:r>
          </a:p>
          <a:p>
            <a:r>
              <a:rPr lang="en-US" dirty="0"/>
              <a:t>Example: How many jobs you can commute to by bus in 15 minutes?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/>
              <a:t>Accessibility is your freedom to move, which public transit usually </a:t>
            </a:r>
            <a:r>
              <a:rPr lang="en-US" dirty="0"/>
              <a:t>lacks</a:t>
            </a:r>
            <a:endParaRPr lang="en-US" sz="2800" dirty="0"/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E9BA185E-0944-439B-897C-97F1913CE4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145" y="575199"/>
            <a:ext cx="5707602" cy="570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4615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9B8FA-6D90-49EF-A9A0-E78A1209BB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Scheduled data is not real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6EDD17-4304-4E3B-B09B-FE9EF6BAB2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897578" cy="4351338"/>
          </a:xfrm>
        </p:spPr>
        <p:txBody>
          <a:bodyPr/>
          <a:lstStyle/>
          <a:p>
            <a:r>
              <a:rPr lang="en-US" dirty="0"/>
              <a:t>Scheduled data is not reliable</a:t>
            </a:r>
          </a:p>
          <a:p>
            <a:pPr lvl="1"/>
            <a:r>
              <a:rPr lang="en-US" dirty="0"/>
              <a:t>Expected/scheduled time</a:t>
            </a:r>
          </a:p>
          <a:p>
            <a:pPr lvl="1"/>
            <a:r>
              <a:rPr lang="en-US" dirty="0"/>
              <a:t>Delay: traffic, weather, random disturbances</a:t>
            </a:r>
          </a:p>
          <a:p>
            <a:r>
              <a:rPr lang="en-US" dirty="0"/>
              <a:t>Real-time data is more reliable</a:t>
            </a:r>
          </a:p>
          <a:p>
            <a:pPr lvl="1"/>
            <a:r>
              <a:rPr lang="en-US" dirty="0"/>
              <a:t>Actual arrival time </a:t>
            </a:r>
          </a:p>
          <a:p>
            <a:pPr lvl="1"/>
            <a:r>
              <a:rPr lang="en-US" u="sng" dirty="0"/>
              <a:t>What users experience</a:t>
            </a:r>
          </a:p>
        </p:txBody>
      </p:sp>
      <p:pic>
        <p:nvPicPr>
          <p:cNvPr id="5" name="Picture 4" descr="A picture containing text, building, outdoor, road&#10;&#10;Description automatically generated">
            <a:extLst>
              <a:ext uri="{FF2B5EF4-FFF2-40B4-BE49-F238E27FC236}">
                <a16:creationId xmlns:a16="http://schemas.microsoft.com/office/drawing/2014/main" id="{1B02A8CB-5B6A-4F16-8A20-0AA6A0A9C02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5778" y="1956497"/>
            <a:ext cx="5097101" cy="33997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8A39F21-7FB4-4AF4-B797-FF19D7DA0090}"/>
              </a:ext>
            </a:extLst>
          </p:cNvPr>
          <p:cNvSpPr txBox="1"/>
          <p:nvPr/>
        </p:nvSpPr>
        <p:spPr>
          <a:xfrm>
            <a:off x="11066107" y="5622033"/>
            <a:ext cx="36949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0009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AE8F-54AA-4F10-A13C-B08308B75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Why not measure with the actual time?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AAF19-BBFC-405A-95DE-8E9670C1F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37725"/>
          </a:xfrm>
        </p:spPr>
        <p:txBody>
          <a:bodyPr>
            <a:normAutofit/>
          </a:bodyPr>
          <a:lstStyle/>
          <a:p>
            <a:r>
              <a:rPr lang="en-US" dirty="0"/>
              <a:t>Why not change the </a:t>
            </a:r>
            <a:r>
              <a:rPr lang="en-US" b="1" dirty="0"/>
              <a:t>scheduled time </a:t>
            </a:r>
            <a:r>
              <a:rPr lang="en-US" dirty="0"/>
              <a:t>to the </a:t>
            </a:r>
            <a:r>
              <a:rPr lang="en-US" b="1" dirty="0"/>
              <a:t>real-time time? </a:t>
            </a:r>
          </a:p>
          <a:p>
            <a:pPr lvl="1"/>
            <a:r>
              <a:rPr lang="en-US" dirty="0"/>
              <a:t>Keep the well-established model</a:t>
            </a:r>
          </a:p>
          <a:p>
            <a:r>
              <a:rPr lang="en-US" dirty="0"/>
              <a:t>Yes, people did:</a:t>
            </a:r>
          </a:p>
          <a:p>
            <a:pPr lvl="1"/>
            <a:r>
              <a:rPr lang="en-US" dirty="0"/>
              <a:t>Wessel, Allen, Farber (2017) and Wessel and Farber (2019) </a:t>
            </a:r>
            <a:r>
              <a:rPr lang="en-US" b="1" dirty="0"/>
              <a:t>retrospectively </a:t>
            </a:r>
            <a:r>
              <a:rPr lang="en-US" dirty="0"/>
              <a:t>calculate the real-time accessibility</a:t>
            </a:r>
          </a:p>
          <a:p>
            <a:pPr lvl="1"/>
            <a:r>
              <a:rPr lang="en-US" b="1" dirty="0"/>
              <a:t>Retrospective</a:t>
            </a:r>
            <a:r>
              <a:rPr lang="en-US" dirty="0"/>
              <a:t>: collect historical actual arrival time and calculate accessibility</a:t>
            </a:r>
          </a:p>
          <a:p>
            <a:pPr lvl="1"/>
            <a:r>
              <a:rPr lang="en-US" dirty="0"/>
              <a:t>They found that the </a:t>
            </a:r>
            <a:r>
              <a:rPr lang="en-US" b="1" dirty="0"/>
              <a:t>retrospective real-time accessibility </a:t>
            </a:r>
            <a:r>
              <a:rPr lang="en-US" dirty="0"/>
              <a:t>are significantly different from the </a:t>
            </a:r>
            <a:r>
              <a:rPr lang="en-US" b="1" dirty="0"/>
              <a:t>scheduled accessibility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i="1" dirty="0"/>
              <a:t>Is it the end of the discussion?</a:t>
            </a:r>
          </a:p>
        </p:txBody>
      </p:sp>
    </p:spTree>
    <p:extLst>
      <p:ext uri="{BB962C8B-B14F-4D97-AF65-F5344CB8AC3E}">
        <p14:creationId xmlns:p14="http://schemas.microsoft.com/office/powerpoint/2010/main" val="220923607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4B8A6-DB93-4636-A9D8-24F8F622A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658475" cy="1325563"/>
          </a:xfrm>
        </p:spPr>
        <p:txBody>
          <a:bodyPr/>
          <a:lstStyle/>
          <a:p>
            <a:r>
              <a:rPr lang="en-US" b="1" dirty="0"/>
              <a:t>Is retrospective real-time accessibility realistic?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B249B-DC4A-4A5A-9DFA-73F9EF712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3732"/>
            <a:ext cx="6875352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Short answer: No. It assumes clairvoyance or perfect real-time information</a:t>
            </a:r>
          </a:p>
          <a:p>
            <a:endParaRPr lang="en-US" dirty="0"/>
          </a:p>
          <a:p>
            <a:r>
              <a:rPr lang="en-US" dirty="0"/>
              <a:t>No one can tell buses’ actual arrival time before taking the bus</a:t>
            </a:r>
          </a:p>
          <a:p>
            <a:r>
              <a:rPr lang="en-US" dirty="0"/>
              <a:t>Some maneuvers are possible retrospectively, but normal passengers cannot foresee it</a:t>
            </a:r>
          </a:p>
          <a:p>
            <a:r>
              <a:rPr lang="en-US" dirty="0"/>
              <a:t>What you planned can be different from what you take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6940BF-D102-4C40-9F78-69FF7F128025}"/>
              </a:ext>
            </a:extLst>
          </p:cNvPr>
          <p:cNvSpPr txBox="1"/>
          <p:nvPr/>
        </p:nvSpPr>
        <p:spPr>
          <a:xfrm>
            <a:off x="8230827" y="3057346"/>
            <a:ext cx="36002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It’s like buying lottery when you already know the number</a:t>
            </a:r>
          </a:p>
        </p:txBody>
      </p:sp>
    </p:spTree>
    <p:extLst>
      <p:ext uri="{BB962C8B-B14F-4D97-AF65-F5344CB8AC3E}">
        <p14:creationId xmlns:p14="http://schemas.microsoft.com/office/powerpoint/2010/main" val="4082882390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DC83BD-4013-41DD-8064-842F337DB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Example: taking a transfer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70EE16-8205-4DDD-AD6F-017C454E30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81820" y="1825624"/>
            <a:ext cx="4132152" cy="120728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Scientists with full archive of the historical real-time data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D6F9E7F-6D53-4A38-9179-281CAA6434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231"/>
          <a:stretch/>
        </p:blipFill>
        <p:spPr>
          <a:xfrm>
            <a:off x="123164" y="3429000"/>
            <a:ext cx="5972836" cy="33310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09EF68-403E-4EE4-BE8B-26B65215F2CD}"/>
              </a:ext>
            </a:extLst>
          </p:cNvPr>
          <p:cNvSpPr txBox="1"/>
          <p:nvPr/>
        </p:nvSpPr>
        <p:spPr>
          <a:xfrm>
            <a:off x="2219441" y="5580106"/>
            <a:ext cx="37571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predict that bus will be delayed for 2 minutes, just enough for me to catch it, so this transfer is possible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4522DA25-934C-4FAB-892F-60F1242B13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449"/>
          <a:stretch/>
        </p:blipFill>
        <p:spPr>
          <a:xfrm>
            <a:off x="6193722" y="3429000"/>
            <a:ext cx="5998278" cy="255232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8E5729-07E9-4B93-A673-1CFBB98BCCDA}"/>
              </a:ext>
            </a:extLst>
          </p:cNvPr>
          <p:cNvSpPr txBox="1"/>
          <p:nvPr/>
        </p:nvSpPr>
        <p:spPr>
          <a:xfrm>
            <a:off x="8434874" y="5580106"/>
            <a:ext cx="38765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schedule says I won’t make it to the bus, so I better choose another route though there is a slim chance that bus may be delayed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1287BA8A-FBB1-4375-A423-1A322FE95881}"/>
              </a:ext>
            </a:extLst>
          </p:cNvPr>
          <p:cNvSpPr txBox="1">
            <a:spLocks/>
          </p:cNvSpPr>
          <p:nvPr/>
        </p:nvSpPr>
        <p:spPr>
          <a:xfrm>
            <a:off x="7418561" y="1825624"/>
            <a:ext cx="4132152" cy="1207286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Normal passengers who can only access schedule data and current real-time data</a:t>
            </a:r>
          </a:p>
        </p:txBody>
      </p:sp>
    </p:spTree>
    <p:extLst>
      <p:ext uri="{BB962C8B-B14F-4D97-AF65-F5344CB8AC3E}">
        <p14:creationId xmlns:p14="http://schemas.microsoft.com/office/powerpoint/2010/main" val="3175727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A4883-49B7-4A8A-98C2-3B6ADD7B7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718" y="365125"/>
            <a:ext cx="5194324" cy="1325563"/>
          </a:xfrm>
        </p:spPr>
        <p:txBody>
          <a:bodyPr>
            <a:normAutofit/>
          </a:bodyPr>
          <a:lstStyle/>
          <a:p>
            <a:r>
              <a:rPr lang="en-US" b="1" dirty="0"/>
              <a:t>Realizable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63FB6-CC3A-4946-A2CE-78B740953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718" y="1690688"/>
            <a:ext cx="5278514" cy="5031525"/>
          </a:xfrm>
        </p:spPr>
        <p:txBody>
          <a:bodyPr>
            <a:normAutofit/>
          </a:bodyPr>
          <a:lstStyle/>
          <a:p>
            <a:r>
              <a:rPr lang="en-US" dirty="0"/>
              <a:t>Two step behavioral process</a:t>
            </a:r>
          </a:p>
          <a:p>
            <a:pPr lvl="1"/>
            <a:r>
              <a:rPr lang="en-US" dirty="0"/>
              <a:t>First </a:t>
            </a:r>
            <a:r>
              <a:rPr lang="en-US" b="1" dirty="0"/>
              <a:t>plan</a:t>
            </a:r>
            <a:r>
              <a:rPr lang="en-US" dirty="0"/>
              <a:t> with scheduled times, which are available beforehand.</a:t>
            </a:r>
          </a:p>
          <a:p>
            <a:pPr lvl="1"/>
            <a:r>
              <a:rPr lang="en-US" dirty="0"/>
              <a:t>Then </a:t>
            </a:r>
            <a:r>
              <a:rPr lang="en-US" b="1" dirty="0"/>
              <a:t>implement</a:t>
            </a:r>
            <a:r>
              <a:rPr lang="en-US" dirty="0"/>
              <a:t> with actual times.</a:t>
            </a:r>
          </a:p>
          <a:p>
            <a:pPr lvl="1"/>
            <a:r>
              <a:rPr lang="en-US" dirty="0"/>
              <a:t>Just like what humans do</a:t>
            </a:r>
          </a:p>
          <a:p>
            <a:r>
              <a:rPr lang="en-US" dirty="0"/>
              <a:t>More conservative</a:t>
            </a:r>
          </a:p>
          <a:p>
            <a:pPr lvl="1"/>
            <a:r>
              <a:rPr lang="en-US" dirty="0"/>
              <a:t>Example: 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realizable accessibility </a:t>
            </a:r>
            <a:r>
              <a:rPr lang="en-US" dirty="0"/>
              <a:t>has smallest reachable area in 30 minutes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103826-C30B-4A2F-9E0C-4005006B45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59" t="50000"/>
          <a:stretch/>
        </p:blipFill>
        <p:spPr bwMode="auto">
          <a:xfrm>
            <a:off x="5679232" y="206807"/>
            <a:ext cx="6512768" cy="6586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6971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FB66AB-BE44-4C69-988E-A09735D5C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4495800" cy="1325563"/>
          </a:xfrm>
        </p:spPr>
        <p:txBody>
          <a:bodyPr>
            <a:normAutofit/>
          </a:bodyPr>
          <a:lstStyle/>
          <a:p>
            <a:r>
              <a:rPr lang="en-US" b="1" dirty="0"/>
              <a:t>Three scenarios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31D4E7-EFE9-4CE4-92E9-592D21DF22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96273" cy="4351338"/>
          </a:xfrm>
        </p:spPr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Blue</a:t>
            </a:r>
            <a:r>
              <a:rPr lang="en-US" dirty="0"/>
              <a:t>: scheduled, expectation from public authorities</a:t>
            </a:r>
          </a:p>
          <a:p>
            <a:r>
              <a:rPr lang="en-US" b="1" dirty="0">
                <a:solidFill>
                  <a:schemeClr val="accent6"/>
                </a:solidFill>
              </a:rPr>
              <a:t>Green</a:t>
            </a:r>
            <a:r>
              <a:rPr lang="en-US" dirty="0"/>
              <a:t>: retrospective, overestimation by scientists</a:t>
            </a:r>
          </a:p>
          <a:p>
            <a:r>
              <a:rPr lang="en-US" b="1" dirty="0">
                <a:solidFill>
                  <a:schemeClr val="accent2"/>
                </a:solidFill>
              </a:rPr>
              <a:t>Orange</a:t>
            </a:r>
            <a:r>
              <a:rPr lang="en-US" dirty="0"/>
              <a:t>: realizable, reality of passengers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BE7C9A-22CD-4EE6-AA8D-284CDA0D7B0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4000" y="0"/>
            <a:ext cx="6858000" cy="68580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87197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71E0D-9FB9-4116-A9B1-BDFD3DCF4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b="1" dirty="0"/>
              <a:t>How unreliable is public transit?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D78DEEB-D226-488D-B3D5-645A046AC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38385"/>
            <a:ext cx="5981230" cy="598123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330D69-1BED-4A47-961C-CC7E566EA21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Unreliability</a:t>
            </a:r>
            <a:r>
              <a:rPr lang="en-US" dirty="0"/>
              <a:t>: the difference between realizable and scheduled accessibility</a:t>
            </a:r>
          </a:p>
          <a:p>
            <a:endParaRPr lang="en-US" dirty="0"/>
          </a:p>
          <a:p>
            <a:r>
              <a:rPr lang="en-US" dirty="0"/>
              <a:t>It is the </a:t>
            </a:r>
            <a:r>
              <a:rPr lang="en-US" i="1" dirty="0"/>
              <a:t>degree of broken promise</a:t>
            </a:r>
          </a:p>
          <a:p>
            <a:r>
              <a:rPr lang="en-US" dirty="0"/>
              <a:t>Example: How far you can go from Columbus downtown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 the real world (orange) </a:t>
            </a:r>
            <a:r>
              <a:rPr lang="en-US" i="1" dirty="0"/>
              <a:t>versus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in the schedule (blue)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15420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930CDF73BC53D41B7E133DF537BDA40" ma:contentTypeVersion="11" ma:contentTypeDescription="Create a new document." ma:contentTypeScope="" ma:versionID="79af5c016c5452902485d5ffbfbe7c4b">
  <xsd:schema xmlns:xsd="http://www.w3.org/2001/XMLSchema" xmlns:xs="http://www.w3.org/2001/XMLSchema" xmlns:p="http://schemas.microsoft.com/office/2006/metadata/properties" xmlns:ns2="ec0d9b4f-8739-43ee-a99c-7c904fd80ae7" xmlns:ns3="fb8aad5c-5f2d-4e1d-b3e7-ab4659897bb7" targetNamespace="http://schemas.microsoft.com/office/2006/metadata/properties" ma:root="true" ma:fieldsID="4301797c2b43d98ddcaea092d00a8c2b" ns2:_="" ns3:_="">
    <xsd:import namespace="ec0d9b4f-8739-43ee-a99c-7c904fd80ae7"/>
    <xsd:import namespace="fb8aad5c-5f2d-4e1d-b3e7-ab4659897bb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DateTaken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c0d9b4f-8739-43ee-a99c-7c904fd80ae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8aad5c-5f2d-4e1d-b3e7-ab4659897bb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D0213FEA-3003-4E87-9992-B51729DDA45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320DB2D-4C44-4A9E-B82B-DE880040D093}">
  <ds:schemaRefs>
    <ds:schemaRef ds:uri="http://www.w3.org/XML/1998/namespace"/>
    <ds:schemaRef ds:uri="http://purl.org/dc/elements/1.1/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ec0d9b4f-8739-43ee-a99c-7c904fd80ae7"/>
    <ds:schemaRef ds:uri="http://schemas.microsoft.com/office/infopath/2007/PartnerControls"/>
    <ds:schemaRef ds:uri="fb8aad5c-5f2d-4e1d-b3e7-ab4659897bb7"/>
    <ds:schemaRef ds:uri="http://schemas.microsoft.com/office/2006/metadata/properties"/>
  </ds:schemaRefs>
</ds:datastoreItem>
</file>

<file path=customXml/itemProps3.xml><?xml version="1.0" encoding="utf-8"?>
<ds:datastoreItem xmlns:ds="http://schemas.openxmlformats.org/officeDocument/2006/customXml" ds:itemID="{BFBB7BE3-34D3-4A8E-AEEF-005726C287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c0d9b4f-8739-43ee-a99c-7c904fd80ae7"/>
    <ds:schemaRef ds:uri="fb8aad5c-5f2d-4e1d-b3e7-ab4659897b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3504</TotalTime>
  <Words>596</Words>
  <Application>Microsoft Office PowerPoint</Application>
  <PresentationFormat>Widescreen</PresentationFormat>
  <Paragraphs>78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Realizable Accessibility: Evaluating the Reliability of Public Transit Accessibility using High-resolution Real-time Data </vt:lpstr>
      <vt:lpstr>What is accessibility?</vt:lpstr>
      <vt:lpstr>Scheduled data is not real</vt:lpstr>
      <vt:lpstr>Why not measure with the actual time?</vt:lpstr>
      <vt:lpstr>Is retrospective real-time accessibility realistic?</vt:lpstr>
      <vt:lpstr>Example: taking a transfer</vt:lpstr>
      <vt:lpstr>Realizable accessibility</vt:lpstr>
      <vt:lpstr>Three scenarios</vt:lpstr>
      <vt:lpstr>How unreliable is public transit?</vt:lpstr>
      <vt:lpstr>Does unreliability change over space?</vt:lpstr>
      <vt:lpstr>Spread of unreliability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Realizable Accessibility: The accessibility measure that you can actually pull off</dc:title>
  <dc:creator>Luyu Liu</dc:creator>
  <cp:lastModifiedBy>Luyu Liu</cp:lastModifiedBy>
  <cp:revision>63</cp:revision>
  <dcterms:created xsi:type="dcterms:W3CDTF">2021-11-12T20:34:47Z</dcterms:created>
  <dcterms:modified xsi:type="dcterms:W3CDTF">2022-02-22T19:49:22Z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0x010100E930CDF73BC53D41B7E133DF537BDA40</vt:lpwstr>
  </property>
</Properties>
</file>

<file path=docProps/thumbnail.jpeg>
</file>